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7" r:id="rId10"/>
    <p:sldId id="268" r:id="rId11"/>
    <p:sldId id="264" r:id="rId12"/>
    <p:sldId id="266" r:id="rId13"/>
    <p:sldId id="275" r:id="rId14"/>
    <p:sldId id="269" r:id="rId15"/>
    <p:sldId id="270" r:id="rId16"/>
    <p:sldId id="271" r:id="rId17"/>
    <p:sldId id="274" r:id="rId18"/>
    <p:sldId id="272" r:id="rId19"/>
    <p:sldId id="273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8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1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2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078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50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05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2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1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9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8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0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2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6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3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7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0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35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8020" y="1441980"/>
            <a:ext cx="7080026" cy="1371601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掃</a:t>
            </a:r>
            <a:r>
              <a:rPr lang="en-US" altLang="zh-TW" sz="6000" dirty="0"/>
              <a:t>QR</a:t>
            </a:r>
            <a:r>
              <a:rPr lang="zh-TW" altLang="en-US" sz="6000" dirty="0"/>
              <a:t> </a:t>
            </a:r>
            <a:r>
              <a:rPr lang="en-US" altLang="zh-TW" sz="6000" dirty="0"/>
              <a:t>Code</a:t>
            </a:r>
            <a:r>
              <a:rPr lang="zh-TW" altLang="en-US" sz="6000" dirty="0"/>
              <a:t>出任務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020" y="4764019"/>
            <a:ext cx="7080026" cy="591827"/>
          </a:xfrm>
        </p:spPr>
        <p:txBody>
          <a:bodyPr>
            <a:normAutofit/>
          </a:bodyPr>
          <a:lstStyle/>
          <a:p>
            <a:pPr algn="r"/>
            <a:r>
              <a:rPr lang="en-US" altLang="zh-TW" sz="2800" dirty="0"/>
              <a:t>B10215035 </a:t>
            </a:r>
            <a:r>
              <a:rPr lang="zh-TW" altLang="en-US" sz="2800" dirty="0"/>
              <a:t>林進仰</a:t>
            </a:r>
          </a:p>
        </p:txBody>
      </p:sp>
    </p:spTree>
    <p:extLst>
      <p:ext uri="{BB962C8B-B14F-4D97-AF65-F5344CB8AC3E}">
        <p14:creationId xmlns:p14="http://schemas.microsoft.com/office/powerpoint/2010/main" val="48358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9512" y="332764"/>
            <a:ext cx="7765322" cy="970450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動畫切換 </a:t>
            </a:r>
            <a:r>
              <a:rPr lang="en-US" altLang="zh-TW" sz="6000" dirty="0"/>
              <a:t>- 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665" y="2020266"/>
            <a:ext cx="7765322" cy="30440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動畫切換頁面</a:t>
            </a:r>
            <a:endParaRPr lang="en-US" altLang="zh-TW" sz="2800" dirty="0"/>
          </a:p>
          <a:p>
            <a:r>
              <a:rPr lang="en-US" altLang="zh-TW" sz="2800" dirty="0" err="1"/>
              <a:t>UIButton</a:t>
            </a:r>
            <a:r>
              <a:rPr lang="en-US" altLang="zh-TW" sz="2800" dirty="0"/>
              <a:t> &amp; </a:t>
            </a:r>
            <a:r>
              <a:rPr lang="en-US" altLang="zh-TW" sz="2800" dirty="0" err="1"/>
              <a:t>UILabel</a:t>
            </a:r>
            <a:r>
              <a:rPr lang="en-US" altLang="zh-TW" sz="2800" dirty="0"/>
              <a:t> </a:t>
            </a:r>
            <a:r>
              <a:rPr lang="zh-TW" altLang="en-US" sz="2800" dirty="0"/>
              <a:t>的移動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116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動畫切換頁面 </a:t>
            </a:r>
            <a:r>
              <a:rPr lang="en-US" altLang="zh-TW" sz="6000" dirty="0"/>
              <a:t>- 1</a:t>
            </a:r>
            <a:endParaRPr lang="zh-TW" altLang="en-US" sz="6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7" y="2701255"/>
            <a:ext cx="1943296" cy="35260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19" y="2701255"/>
            <a:ext cx="1936415" cy="35285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70" y="2721153"/>
            <a:ext cx="1939699" cy="35061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405" y="2721153"/>
            <a:ext cx="1953593" cy="35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動畫切換頁面 </a:t>
            </a:r>
            <a:r>
              <a:rPr lang="en-US" altLang="zh-TW" sz="6000" dirty="0"/>
              <a:t>- 2</a:t>
            </a:r>
            <a:endParaRPr lang="zh-TW" altLang="en-US" sz="6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6" y="2466363"/>
            <a:ext cx="2031168" cy="36842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79" y="2466363"/>
            <a:ext cx="2031828" cy="36842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52" y="2466363"/>
            <a:ext cx="2036756" cy="368678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453" y="2466363"/>
            <a:ext cx="2016501" cy="36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6000" dirty="0"/>
              <a:t>View</a:t>
            </a:r>
            <a:r>
              <a:rPr lang="zh-TW" altLang="en-US" sz="6000" dirty="0"/>
              <a:t>上的移動</a:t>
            </a:r>
            <a:endParaRPr lang="en-US" altLang="zh-TW" sz="6000" dirty="0"/>
          </a:p>
        </p:txBody>
      </p:sp>
      <p:pic>
        <p:nvPicPr>
          <p:cNvPr id="5" name="video-1466393807_x264_Segment_0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5758" y="1812022"/>
            <a:ext cx="2344419" cy="4219954"/>
          </a:xfrm>
          <a:prstGeom prst="rect">
            <a:avLst/>
          </a:prstGeom>
        </p:spPr>
      </p:pic>
      <p:pic>
        <p:nvPicPr>
          <p:cNvPr id="6" name="video-1466393807_x264_Segment_1_x26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27140" y="1812022"/>
            <a:ext cx="2367664" cy="42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35822" y="2917164"/>
            <a:ext cx="3281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dirty="0"/>
              <a:t>QR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7197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QR</a:t>
            </a:r>
            <a:r>
              <a:rPr lang="zh-TW" altLang="en-US" dirty="0"/>
              <a:t> </a:t>
            </a:r>
            <a:r>
              <a:rPr lang="en-US" altLang="zh-TW" dirty="0"/>
              <a:t>Code - Outline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流程</a:t>
            </a:r>
            <a:endParaRPr lang="en-US" altLang="zh-TW" sz="2800" dirty="0"/>
          </a:p>
          <a:p>
            <a:r>
              <a:rPr lang="en-US" altLang="zh-TW" sz="2800" dirty="0"/>
              <a:t>Server</a:t>
            </a:r>
            <a:r>
              <a:rPr lang="zh-TW" altLang="en-US" sz="2800" dirty="0"/>
              <a:t>端</a:t>
            </a:r>
            <a:endParaRPr lang="en-US" altLang="zh-TW" sz="2800" dirty="0"/>
          </a:p>
          <a:p>
            <a:r>
              <a:rPr lang="zh-TW" altLang="en-US" sz="2800" dirty="0"/>
              <a:t>使用者端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9176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流程 </a:t>
            </a:r>
            <a:r>
              <a:rPr lang="en-US" altLang="zh-TW" sz="6000" dirty="0"/>
              <a:t>-</a:t>
            </a:r>
            <a:r>
              <a:rPr lang="zh-TW" altLang="en-US" sz="6000" dirty="0"/>
              <a:t> </a:t>
            </a:r>
            <a:r>
              <a:rPr lang="en-US" altLang="zh-TW" sz="6000" dirty="0"/>
              <a:t>1</a:t>
            </a:r>
            <a:endParaRPr lang="zh-TW" altLang="en-US" sz="6000" dirty="0"/>
          </a:p>
        </p:txBody>
      </p:sp>
      <p:sp>
        <p:nvSpPr>
          <p:cNvPr id="4" name="矩形 3"/>
          <p:cNvSpPr/>
          <p:nvPr/>
        </p:nvSpPr>
        <p:spPr>
          <a:xfrm>
            <a:off x="1132514" y="2352583"/>
            <a:ext cx="1632603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dirty="0"/>
              <a:t>使用者端</a:t>
            </a: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765117" y="2447179"/>
            <a:ext cx="3284743" cy="254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49860" y="2332655"/>
            <a:ext cx="1632603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/>
              <a:t>Server</a:t>
            </a:r>
            <a:r>
              <a:rPr lang="zh-TW" altLang="en-US" sz="2800" dirty="0"/>
              <a:t>端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329308" y="1812807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有哪些任務 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132514" y="4126548"/>
            <a:ext cx="1632603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dirty="0"/>
              <a:t>使用者端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765117" y="4228051"/>
            <a:ext cx="3284743" cy="838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49860" y="4106620"/>
            <a:ext cx="1760290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/>
              <a:t>Server</a:t>
            </a:r>
            <a:r>
              <a:rPr lang="zh-TW" altLang="en-US" sz="2800" dirty="0"/>
              <a:t>端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853490" y="37372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選擇任務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2765117" y="2694894"/>
            <a:ext cx="3284743" cy="199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276409" y="291743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回傳所有任務的地點</a:t>
            </a: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2765117" y="4453796"/>
            <a:ext cx="3284743" cy="199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3097737" y="4715617"/>
            <a:ext cx="3132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任務內容</a:t>
            </a:r>
            <a:endParaRPr lang="en-US" altLang="zh-TW" sz="2800" dirty="0"/>
          </a:p>
          <a:p>
            <a:pPr algn="ctr"/>
            <a:r>
              <a:rPr lang="en-US" altLang="zh-TW" sz="2800" dirty="0"/>
              <a:t>(</a:t>
            </a:r>
            <a:r>
              <a:rPr lang="zh-TW" altLang="en-US" sz="2800" dirty="0"/>
              <a:t>謎題</a:t>
            </a:r>
            <a:r>
              <a:rPr lang="en-US" altLang="zh-TW" sz="2800" dirty="0"/>
              <a:t>, Token, Step)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919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流程 </a:t>
            </a:r>
            <a:r>
              <a:rPr lang="en-US" altLang="zh-TW" sz="6000" dirty="0"/>
              <a:t>-</a:t>
            </a:r>
            <a:r>
              <a:rPr lang="zh-TW" altLang="en-US" sz="6000" dirty="0"/>
              <a:t> </a:t>
            </a:r>
            <a:r>
              <a:rPr lang="en-US" altLang="zh-TW" sz="6000" dirty="0"/>
              <a:t>2</a:t>
            </a:r>
            <a:endParaRPr lang="zh-TW" altLang="en-US" sz="6000" dirty="0"/>
          </a:p>
        </p:txBody>
      </p:sp>
      <p:sp>
        <p:nvSpPr>
          <p:cNvPr id="29" name="矩形 28"/>
          <p:cNvSpPr/>
          <p:nvPr/>
        </p:nvSpPr>
        <p:spPr>
          <a:xfrm>
            <a:off x="906011" y="3656382"/>
            <a:ext cx="1968163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dirty="0"/>
              <a:t>使用者端</a:t>
            </a:r>
          </a:p>
        </p:txBody>
      </p:sp>
      <p:cxnSp>
        <p:nvCxnSpPr>
          <p:cNvPr id="30" name="直線單箭頭接點 29"/>
          <p:cNvCxnSpPr>
            <a:stCxn id="29" idx="3"/>
            <a:endCxn id="31" idx="1"/>
          </p:cNvCxnSpPr>
          <p:nvPr/>
        </p:nvCxnSpPr>
        <p:spPr>
          <a:xfrm flipV="1">
            <a:off x="2874174" y="3878686"/>
            <a:ext cx="3284743" cy="199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158917" y="3636454"/>
            <a:ext cx="1877736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/>
              <a:t>Server</a:t>
            </a:r>
            <a:r>
              <a:rPr lang="zh-TW" altLang="en-US" sz="2800" dirty="0"/>
              <a:t>端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1328353" y="2244299"/>
            <a:ext cx="64391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如果掃描的</a:t>
            </a:r>
            <a:r>
              <a:rPr lang="en-US" altLang="zh-TW" sz="2800" dirty="0"/>
              <a:t>QR</a:t>
            </a:r>
            <a:r>
              <a:rPr lang="zh-TW" altLang="en-US" sz="2800" dirty="0"/>
              <a:t> </a:t>
            </a:r>
            <a:r>
              <a:rPr lang="en-US" altLang="zh-TW" sz="2800" dirty="0"/>
              <a:t>Code</a:t>
            </a:r>
            <a:r>
              <a:rPr lang="zh-TW" altLang="en-US" sz="2800" dirty="0"/>
              <a:t> 跟 </a:t>
            </a:r>
            <a:r>
              <a:rPr lang="en-US" altLang="zh-TW" sz="2800" dirty="0"/>
              <a:t>Token</a:t>
            </a:r>
            <a:r>
              <a:rPr lang="zh-TW" altLang="en-US" sz="2800" dirty="0"/>
              <a:t> 一樣的話</a:t>
            </a:r>
            <a:endParaRPr lang="en-US" altLang="zh-TW" sz="2800" dirty="0"/>
          </a:p>
          <a:p>
            <a:pPr algn="ctr"/>
            <a:r>
              <a:rPr lang="zh-TW" altLang="en-US" sz="2800" dirty="0"/>
              <a:t>去下要下一筆資料</a:t>
            </a:r>
          </a:p>
        </p:txBody>
      </p:sp>
    </p:spTree>
    <p:extLst>
      <p:ext uri="{BB962C8B-B14F-4D97-AF65-F5344CB8AC3E}">
        <p14:creationId xmlns:p14="http://schemas.microsoft.com/office/powerpoint/2010/main" val="41502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Server</a:t>
            </a:r>
            <a:r>
              <a:rPr lang="zh-TW" altLang="en-US" dirty="0"/>
              <a:t>端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49" y="4133369"/>
            <a:ext cx="1634666" cy="8832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52" y="1671812"/>
            <a:ext cx="2828925" cy="393382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有哪些任務</a:t>
            </a:r>
            <a:r>
              <a:rPr lang="en-US" altLang="zh-TW" sz="2800" dirty="0"/>
              <a:t>(</a:t>
            </a:r>
            <a:r>
              <a:rPr lang="zh-TW" altLang="en-US" sz="2800" dirty="0"/>
              <a:t>左圖</a:t>
            </a:r>
            <a:r>
              <a:rPr lang="en-US" altLang="zh-TW" sz="2800" dirty="0"/>
              <a:t>)</a:t>
            </a:r>
          </a:p>
          <a:p>
            <a:r>
              <a:rPr lang="zh-TW" altLang="en-US" sz="2800" dirty="0"/>
              <a:t>任務內容</a:t>
            </a:r>
            <a:r>
              <a:rPr lang="en-US" altLang="zh-TW" sz="2800" dirty="0"/>
              <a:t>(</a:t>
            </a:r>
            <a:r>
              <a:rPr lang="zh-TW" altLang="en-US" sz="2800" dirty="0"/>
              <a:t>右圖</a:t>
            </a:r>
            <a:r>
              <a:rPr lang="en-US" altLang="zh-TW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771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使用者端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傳送 </a:t>
            </a:r>
            <a:r>
              <a:rPr lang="en-US" altLang="zh-TW" sz="2800" dirty="0"/>
              <a:t>Get request</a:t>
            </a:r>
            <a:r>
              <a:rPr lang="zh-TW" altLang="en-US" sz="2800" dirty="0"/>
              <a:t> 給 </a:t>
            </a:r>
            <a:r>
              <a:rPr lang="en-US" altLang="zh-TW" sz="2800" dirty="0"/>
              <a:t>Server</a:t>
            </a:r>
          </a:p>
          <a:p>
            <a:r>
              <a:rPr lang="zh-TW" altLang="en-US" sz="2800" dirty="0"/>
              <a:t>處理傳過來的資訊</a:t>
            </a:r>
            <a:endParaRPr lang="en-US" altLang="zh-TW" sz="2800" dirty="0"/>
          </a:p>
          <a:p>
            <a:r>
              <a:rPr lang="zh-TW" altLang="en-US" sz="2800" dirty="0"/>
              <a:t>動態產生 </a:t>
            </a:r>
            <a:r>
              <a:rPr lang="en-US" altLang="zh-TW" sz="2800" dirty="0" err="1"/>
              <a:t>UIButton</a:t>
            </a:r>
            <a:r>
              <a:rPr lang="zh-TW" altLang="en-US" sz="2800" dirty="0"/>
              <a:t>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 err="1"/>
              <a:t>UILabel</a:t>
            </a:r>
            <a:endParaRPr lang="en-US" altLang="zh-TW" sz="2800" dirty="0"/>
          </a:p>
          <a:p>
            <a:r>
              <a:rPr lang="zh-TW" altLang="en-US" sz="2800" dirty="0"/>
              <a:t>播放 </a:t>
            </a:r>
            <a:r>
              <a:rPr lang="en-US" altLang="zh-TW" sz="2800" dirty="0"/>
              <a:t>Gif</a:t>
            </a:r>
          </a:p>
          <a:p>
            <a:r>
              <a:rPr lang="zh-TW" altLang="en-US" sz="2800" dirty="0"/>
              <a:t>產生 </a:t>
            </a:r>
            <a:r>
              <a:rPr lang="en-US" altLang="zh-TW" sz="2800" dirty="0"/>
              <a:t>QR Code </a:t>
            </a:r>
            <a:r>
              <a:rPr lang="zh-TW" altLang="en-US" sz="2800" dirty="0"/>
              <a:t>的 </a:t>
            </a:r>
            <a:r>
              <a:rPr lang="en-US" altLang="zh-TW" sz="2800" dirty="0"/>
              <a:t>View</a:t>
            </a:r>
          </a:p>
          <a:p>
            <a:r>
              <a:rPr lang="zh-TW" altLang="en-US" sz="2800" dirty="0"/>
              <a:t>使用</a:t>
            </a:r>
            <a:r>
              <a:rPr lang="en-US" altLang="zh-TW" sz="2800" dirty="0"/>
              <a:t> QR Scanner</a:t>
            </a:r>
          </a:p>
        </p:txBody>
      </p:sp>
    </p:spTree>
    <p:extLst>
      <p:ext uri="{BB962C8B-B14F-4D97-AF65-F5344CB8AC3E}">
        <p14:creationId xmlns:p14="http://schemas.microsoft.com/office/powerpoint/2010/main" val="368933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完成部分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登入註冊</a:t>
            </a:r>
            <a:endParaRPr lang="en-US" altLang="zh-TW" sz="2800" dirty="0"/>
          </a:p>
          <a:p>
            <a:r>
              <a:rPr lang="zh-TW" altLang="en-US" sz="2800" dirty="0"/>
              <a:t>動畫</a:t>
            </a:r>
            <a:endParaRPr lang="en-US" altLang="zh-TW" sz="2800" dirty="0"/>
          </a:p>
          <a:p>
            <a:r>
              <a:rPr lang="en-US" altLang="zh-TW" sz="2800" dirty="0"/>
              <a:t>QR</a:t>
            </a:r>
            <a:r>
              <a:rPr lang="zh-TW" altLang="en-US" sz="2800" dirty="0"/>
              <a:t> </a:t>
            </a:r>
            <a:r>
              <a:rPr lang="en-US" altLang="zh-TW" sz="2800" dirty="0"/>
              <a:t>Code</a:t>
            </a:r>
          </a:p>
          <a:p>
            <a:r>
              <a:rPr lang="en-US" altLang="zh-TW" sz="2800" dirty="0"/>
              <a:t>Demo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859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194" y="186571"/>
            <a:ext cx="7765322" cy="970450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Demo</a:t>
            </a:r>
            <a:endParaRPr lang="zh-TW" altLang="en-US" sz="6000" dirty="0"/>
          </a:p>
        </p:txBody>
      </p:sp>
      <p:pic>
        <p:nvPicPr>
          <p:cNvPr id="8" name="Demo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6757" y="1096826"/>
            <a:ext cx="2919194" cy="5252907"/>
          </a:xfrm>
        </p:spPr>
      </p:pic>
    </p:spTree>
    <p:extLst>
      <p:ext uri="{BB962C8B-B14F-4D97-AF65-F5344CB8AC3E}">
        <p14:creationId xmlns:p14="http://schemas.microsoft.com/office/powerpoint/2010/main" val="93265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2095" y="3063555"/>
            <a:ext cx="7765322" cy="72783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登入註冊</a:t>
            </a:r>
          </a:p>
        </p:txBody>
      </p:sp>
    </p:spTree>
    <p:extLst>
      <p:ext uri="{BB962C8B-B14F-4D97-AF65-F5344CB8AC3E}">
        <p14:creationId xmlns:p14="http://schemas.microsoft.com/office/powerpoint/2010/main" val="415660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86014" y="844666"/>
            <a:ext cx="7765322" cy="72783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登入註冊 </a:t>
            </a:r>
            <a:r>
              <a:rPr lang="en-US" altLang="zh-TW" sz="6000" dirty="0"/>
              <a:t>- 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4221" y="2615884"/>
            <a:ext cx="7765322" cy="30440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流程</a:t>
            </a:r>
            <a:endParaRPr lang="en-US" altLang="zh-TW" sz="2800" dirty="0"/>
          </a:p>
          <a:p>
            <a:r>
              <a:rPr lang="en-US" altLang="zh-TW" sz="2800" dirty="0"/>
              <a:t>Server </a:t>
            </a:r>
            <a:r>
              <a:rPr lang="zh-TW" altLang="en-US" sz="2800" dirty="0"/>
              <a:t>端</a:t>
            </a:r>
            <a:endParaRPr lang="en-US" altLang="zh-TW" sz="2800" dirty="0"/>
          </a:p>
          <a:p>
            <a:r>
              <a:rPr lang="zh-TW" altLang="en-US" sz="2800" dirty="0"/>
              <a:t>使用者端</a:t>
            </a:r>
          </a:p>
        </p:txBody>
      </p:sp>
    </p:spTree>
    <p:extLst>
      <p:ext uri="{BB962C8B-B14F-4D97-AF65-F5344CB8AC3E}">
        <p14:creationId xmlns:p14="http://schemas.microsoft.com/office/powerpoint/2010/main" val="110833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登入流程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987351" y="2607401"/>
            <a:ext cx="1340141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100" dirty="0"/>
              <a:t>使用者端</a:t>
            </a:r>
          </a:p>
        </p:txBody>
      </p:sp>
      <p:sp>
        <p:nvSpPr>
          <p:cNvPr id="5" name="矩形 4"/>
          <p:cNvSpPr/>
          <p:nvPr/>
        </p:nvSpPr>
        <p:spPr>
          <a:xfrm>
            <a:off x="6613218" y="2607401"/>
            <a:ext cx="1340141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100" dirty="0"/>
              <a:t>Server </a:t>
            </a:r>
            <a:r>
              <a:rPr lang="zh-TW" altLang="en-US" sz="2100" dirty="0"/>
              <a:t>端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327492" y="2725109"/>
            <a:ext cx="4285726" cy="34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743588" y="233610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100" dirty="0"/>
              <a:t>帳號密碼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327492" y="2952402"/>
            <a:ext cx="4285726" cy="125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905547" y="3091865"/>
            <a:ext cx="894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/>
              <a:t>Token</a:t>
            </a:r>
            <a:endParaRPr lang="zh-TW" altLang="en-US" sz="2100" dirty="0"/>
          </a:p>
        </p:txBody>
      </p:sp>
      <p:sp>
        <p:nvSpPr>
          <p:cNvPr id="24" name="矩形 23"/>
          <p:cNvSpPr/>
          <p:nvPr/>
        </p:nvSpPr>
        <p:spPr>
          <a:xfrm>
            <a:off x="987350" y="4759904"/>
            <a:ext cx="1340141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100" dirty="0"/>
              <a:t>使用者端</a:t>
            </a: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2327491" y="4877612"/>
            <a:ext cx="4285726" cy="34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05546" y="4462114"/>
            <a:ext cx="894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/>
              <a:t>Token</a:t>
            </a:r>
            <a:endParaRPr lang="zh-TW" altLang="en-US" sz="2100" dirty="0"/>
          </a:p>
        </p:txBody>
      </p:sp>
      <p:cxnSp>
        <p:nvCxnSpPr>
          <p:cNvPr id="27" name="直線單箭頭接點 26"/>
          <p:cNvCxnSpPr/>
          <p:nvPr/>
        </p:nvCxnSpPr>
        <p:spPr>
          <a:xfrm flipH="1" flipV="1">
            <a:off x="2327491" y="5104905"/>
            <a:ext cx="4285726" cy="125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3905546" y="5244368"/>
            <a:ext cx="894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/>
              <a:t>Token</a:t>
            </a:r>
            <a:endParaRPr lang="zh-TW" altLang="en-US" sz="2100" dirty="0"/>
          </a:p>
        </p:txBody>
      </p:sp>
      <p:sp>
        <p:nvSpPr>
          <p:cNvPr id="29" name="矩形 28"/>
          <p:cNvSpPr/>
          <p:nvPr/>
        </p:nvSpPr>
        <p:spPr>
          <a:xfrm>
            <a:off x="6613217" y="4759904"/>
            <a:ext cx="1340141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100" dirty="0"/>
              <a:t>Server </a:t>
            </a:r>
            <a:r>
              <a:rPr lang="zh-TW" altLang="en-US" sz="2100" dirty="0"/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26862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註冊流程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343949" y="2884238"/>
            <a:ext cx="1681539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dirty="0"/>
              <a:t>使用者端</a:t>
            </a:r>
          </a:p>
        </p:txBody>
      </p:sp>
      <p:sp>
        <p:nvSpPr>
          <p:cNvPr id="5" name="矩形 4"/>
          <p:cNvSpPr/>
          <p:nvPr/>
        </p:nvSpPr>
        <p:spPr>
          <a:xfrm>
            <a:off x="6387169" y="2884238"/>
            <a:ext cx="1605584" cy="4844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/>
              <a:t>Server </a:t>
            </a:r>
            <a:r>
              <a:rPr lang="zh-TW" altLang="en-US" sz="2800" dirty="0"/>
              <a:t>端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025488" y="3001946"/>
            <a:ext cx="4285726" cy="34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441584" y="26129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帳號密碼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025488" y="3229239"/>
            <a:ext cx="4285726" cy="125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603543" y="3368702"/>
            <a:ext cx="9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Type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501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6000" dirty="0"/>
              <a:t>Server </a:t>
            </a:r>
            <a:r>
              <a:rPr lang="zh-TW" altLang="en-US" sz="6000" dirty="0"/>
              <a:t>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帳號密碼 </a:t>
            </a:r>
            <a:r>
              <a:rPr lang="en-US" altLang="zh-TW" sz="2800" dirty="0"/>
              <a:t>(AES 256 bit (CBC PKCS7)</a:t>
            </a:r>
            <a:r>
              <a:rPr lang="zh-TW" altLang="en-US" sz="2800" dirty="0"/>
              <a:t> </a:t>
            </a:r>
            <a:r>
              <a:rPr lang="en-US" altLang="zh-TW" sz="2800" dirty="0"/>
              <a:t>+ Base 64)</a:t>
            </a:r>
          </a:p>
          <a:p>
            <a:r>
              <a:rPr lang="zh-TW" altLang="en-US" sz="2800" dirty="0"/>
              <a:t>登入之後，會傳 是否成功</a:t>
            </a:r>
            <a:endParaRPr lang="en-US" altLang="zh-TW" sz="2800" dirty="0"/>
          </a:p>
          <a:p>
            <a:r>
              <a:rPr lang="zh-TW" altLang="en-US" sz="2800" dirty="0"/>
              <a:t>如果登入成功，會回傳一個亂數產生的 </a:t>
            </a:r>
            <a:r>
              <a:rPr lang="en-US" altLang="zh-TW" sz="2800" dirty="0"/>
              <a:t>Token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58" y="5186918"/>
            <a:ext cx="2523305" cy="4831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0758"/>
          <a:stretch/>
        </p:blipFill>
        <p:spPr>
          <a:xfrm>
            <a:off x="6622183" y="4169861"/>
            <a:ext cx="763857" cy="389531"/>
          </a:xfrm>
          <a:prstGeom prst="rect">
            <a:avLst/>
          </a:prstGeom>
        </p:spPr>
      </p:pic>
      <p:cxnSp>
        <p:nvCxnSpPr>
          <p:cNvPr id="8" name="直線單箭頭接點 7"/>
          <p:cNvCxnSpPr>
            <a:stCxn id="6" idx="2"/>
            <a:endCxn id="5" idx="0"/>
          </p:cNvCxnSpPr>
          <p:nvPr/>
        </p:nvCxnSpPr>
        <p:spPr>
          <a:xfrm flipH="1">
            <a:off x="7004111" y="4559392"/>
            <a:ext cx="1" cy="62752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39" y="5229850"/>
            <a:ext cx="2562042" cy="39732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43" y="4364626"/>
            <a:ext cx="4698008" cy="2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dirty="0"/>
              <a:t>使用者端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帳號密碼 </a:t>
            </a:r>
            <a:r>
              <a:rPr lang="en-US" altLang="zh-TW" sz="2800" dirty="0"/>
              <a:t>(AES 256 bit (CBC PKCS7)</a:t>
            </a:r>
            <a:r>
              <a:rPr lang="zh-TW" altLang="en-US" sz="2800" dirty="0"/>
              <a:t> </a:t>
            </a:r>
            <a:r>
              <a:rPr lang="en-US" altLang="zh-TW" sz="2800" dirty="0"/>
              <a:t>+ Base 64)</a:t>
            </a:r>
          </a:p>
          <a:p>
            <a:r>
              <a:rPr lang="zh-TW" altLang="en-US" sz="2800" dirty="0"/>
              <a:t>開一條</a:t>
            </a:r>
            <a:r>
              <a:rPr lang="en-US" altLang="zh-TW" sz="2800" dirty="0"/>
              <a:t>Thread</a:t>
            </a:r>
            <a:r>
              <a:rPr lang="zh-TW" altLang="en-US" sz="2800" dirty="0"/>
              <a:t>，傳送 </a:t>
            </a:r>
            <a:r>
              <a:rPr lang="en-US" altLang="zh-TW" sz="2800" dirty="0"/>
              <a:t>Post request </a:t>
            </a:r>
            <a:r>
              <a:rPr lang="zh-TW" altLang="en-US" sz="2800" dirty="0"/>
              <a:t>到 </a:t>
            </a:r>
            <a:r>
              <a:rPr lang="en-US" altLang="zh-TW" sz="2800" dirty="0"/>
              <a:t>server</a:t>
            </a:r>
          </a:p>
          <a:p>
            <a:r>
              <a:rPr lang="zh-TW" altLang="en-US" sz="2800" dirty="0"/>
              <a:t>接收從 </a:t>
            </a:r>
            <a:r>
              <a:rPr lang="en-US" altLang="zh-TW" sz="2800" dirty="0"/>
              <a:t>Server</a:t>
            </a:r>
            <a:r>
              <a:rPr lang="zh-TW" altLang="en-US" sz="2800" dirty="0"/>
              <a:t>端回傳的 </a:t>
            </a:r>
            <a:r>
              <a:rPr lang="en-US" altLang="zh-TW" sz="2800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84989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4679" y="3134687"/>
            <a:ext cx="7765322" cy="970450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動畫</a:t>
            </a:r>
          </a:p>
        </p:txBody>
      </p:sp>
    </p:spTree>
    <p:extLst>
      <p:ext uri="{BB962C8B-B14F-4D97-AF65-F5344CB8AC3E}">
        <p14:creationId xmlns:p14="http://schemas.microsoft.com/office/powerpoint/2010/main" val="1053459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102</TotalTime>
  <Words>261</Words>
  <Application>Microsoft Office PowerPoint</Application>
  <PresentationFormat>如螢幕大小 (4:3)</PresentationFormat>
  <Paragraphs>72</Paragraphs>
  <Slides>20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Calisto MT</vt:lpstr>
      <vt:lpstr>Trebuchet MS</vt:lpstr>
      <vt:lpstr>Wingdings 2</vt:lpstr>
      <vt:lpstr>石板</vt:lpstr>
      <vt:lpstr>掃QR Code出任務</vt:lpstr>
      <vt:lpstr>完成部分</vt:lpstr>
      <vt:lpstr>登入註冊</vt:lpstr>
      <vt:lpstr>登入註冊 - Outline</vt:lpstr>
      <vt:lpstr>登入流程</vt:lpstr>
      <vt:lpstr>註冊流程</vt:lpstr>
      <vt:lpstr>Server 端</vt:lpstr>
      <vt:lpstr>使用者端</vt:lpstr>
      <vt:lpstr>動畫</vt:lpstr>
      <vt:lpstr>動畫切換 - Outline</vt:lpstr>
      <vt:lpstr>動畫切換頁面 - 1</vt:lpstr>
      <vt:lpstr>動畫切換頁面 - 2</vt:lpstr>
      <vt:lpstr>View上的移動</vt:lpstr>
      <vt:lpstr>PowerPoint 簡報</vt:lpstr>
      <vt:lpstr>QR Code - Outline</vt:lpstr>
      <vt:lpstr>流程 - 1</vt:lpstr>
      <vt:lpstr>流程 - 2</vt:lpstr>
      <vt:lpstr>Server端</vt:lpstr>
      <vt:lpstr>使用者端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掃QR Code出任務</dc:title>
  <dc:creator>Dark</dc:creator>
  <cp:lastModifiedBy>Dark</cp:lastModifiedBy>
  <cp:revision>12</cp:revision>
  <dcterms:created xsi:type="dcterms:W3CDTF">2016-06-20T02:44:22Z</dcterms:created>
  <dcterms:modified xsi:type="dcterms:W3CDTF">2016-06-20T04:29:37Z</dcterms:modified>
</cp:coreProperties>
</file>